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5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680" r:id="rId19"/>
    <p:sldId id="261" r:id="rId20"/>
    <p:sldId id="391" r:id="rId21"/>
    <p:sldId id="393" r:id="rId22"/>
    <p:sldId id="619" r:id="rId23"/>
    <p:sldId id="620" r:id="rId24"/>
    <p:sldId id="621" r:id="rId25"/>
    <p:sldId id="623" r:id="rId26"/>
    <p:sldId id="625" r:id="rId27"/>
    <p:sldId id="627" r:id="rId28"/>
    <p:sldId id="628" r:id="rId29"/>
    <p:sldId id="629" r:id="rId30"/>
    <p:sldId id="636" r:id="rId31"/>
    <p:sldId id="630" r:id="rId32"/>
    <p:sldId id="631" r:id="rId33"/>
    <p:sldId id="633" r:id="rId34"/>
    <p:sldId id="637" r:id="rId35"/>
    <p:sldId id="626" r:id="rId36"/>
    <p:sldId id="681" r:id="rId37"/>
    <p:sldId id="682" r:id="rId38"/>
    <p:sldId id="638" r:id="rId39"/>
    <p:sldId id="640" r:id="rId40"/>
    <p:sldId id="683" r:id="rId41"/>
    <p:sldId id="684" r:id="rId42"/>
    <p:sldId id="685" r:id="rId43"/>
    <p:sldId id="686" r:id="rId44"/>
    <p:sldId id="264" r:id="rId45"/>
    <p:sldId id="687" r:id="rId46"/>
    <p:sldId id="615" r:id="rId47"/>
    <p:sldId id="642" r:id="rId48"/>
    <p:sldId id="644" r:id="rId49"/>
    <p:sldId id="641" r:id="rId50"/>
    <p:sldId id="666" r:id="rId51"/>
    <p:sldId id="668" r:id="rId52"/>
    <p:sldId id="670" r:id="rId53"/>
    <p:sldId id="669" r:id="rId54"/>
    <p:sldId id="671" r:id="rId55"/>
    <p:sldId id="672" r:id="rId56"/>
    <p:sldId id="673" r:id="rId57"/>
    <p:sldId id="674" r:id="rId58"/>
    <p:sldId id="675" r:id="rId59"/>
    <p:sldId id="677" r:id="rId60"/>
    <p:sldId id="679" r:id="rId61"/>
    <p:sldId id="667" r:id="rId62"/>
    <p:sldId id="266" r:id="rId63"/>
    <p:sldId id="648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7" r:id="rId72"/>
    <p:sldId id="656" r:id="rId73"/>
    <p:sldId id="658" r:id="rId74"/>
    <p:sldId id="665" r:id="rId75"/>
    <p:sldId id="660" r:id="rId76"/>
    <p:sldId id="661" r:id="rId77"/>
    <p:sldId id="659" r:id="rId78"/>
    <p:sldId id="662" r:id="rId79"/>
    <p:sldId id="664" r:id="rId80"/>
    <p:sldId id="616" r:id="rId81"/>
    <p:sldId id="688" r:id="rId82"/>
    <p:sldId id="296" r:id="rId83"/>
    <p:sldId id="689" r:id="rId84"/>
    <p:sldId id="690" r:id="rId85"/>
    <p:sldId id="617" r:id="rId86"/>
    <p:sldId id="298" r:id="rId87"/>
    <p:sldId id="618" r:id="rId88"/>
    <p:sldId id="299" r:id="rId89"/>
    <p:sldId id="406" r:id="rId90"/>
    <p:sldId id="646" r:id="rId91"/>
    <p:sldId id="294" r:id="rId92"/>
    <p:sldId id="613" r:id="rId93"/>
    <p:sldId id="403" r:id="rId9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397"/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686"/>
            <p14:sldId id="264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688"/>
            <p14:sldId id="296"/>
            <p14:sldId id="689"/>
            <p14:sldId id="690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4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6" autoAdjust="0"/>
  </p:normalViewPr>
  <p:slideViewPr>
    <p:cSldViewPr snapToGrid="0">
      <p:cViewPr>
        <p:scale>
          <a:sx n="76" d="100"/>
          <a:sy n="76" d="100"/>
        </p:scale>
        <p:origin x="38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9T20:42:57.275" idx="1">
    <p:pos x="10" y="10"/>
    <p:text>Should we write out the password on this slide?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9T20:43:54.730" idx="2">
    <p:pos x="10" y="10"/>
    <p:text>This is referencing the github location, though we already have these on C:/ohdsi on the VM.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9T20:45:28.386" idx="3">
    <p:pos x="10" y="10"/>
    <p:text>should we add THEMIS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5T10:11:29.780" idx="1">
    <p:pos x="5184" y="2757"/>
    <p:text>What we mean is the "source" try to be clear</p:text>
    <p:extLst>
      <p:ext uri="{C676402C-5697-4E1C-873F-D02D1690AC5C}">
        <p15:threadingInfo xmlns:p15="http://schemas.microsoft.com/office/powerpoint/2012/main" timeZoneBias="240"/>
      </p:ext>
    </p:extLst>
  </p:cm>
  <p:cm authorId="2" dt="2019-03-19T20:48:22.854" idx="4">
    <p:pos x="1221" y="1385"/>
    <p:text>Should this be ICPC-1?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7" Type="http://schemas.openxmlformats.org/officeDocument/2006/relationships/comments" Target="../comments/comment3.xm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7.png"/><Relationship Id="rId7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879384"/>
              </p:ext>
            </p:extLst>
          </p:nvPr>
        </p:nvGraphicFramePr>
        <p:xfrm>
          <a:off x="457200" y="1219200"/>
          <a:ext cx="8229600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>
                <a:highlight>
                  <a:srgbClr val="FFFF00"/>
                </a:highlight>
              </a:rPr>
              <a:t>used for provenance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55" y="1575379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623957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example we created a builder using SQL and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90DB-BA3D-4A04-A4A8-25C958CA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6C07D-928B-4331-85A2-CB9BCA80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250C9-5D76-4C56-9443-91DFEFA16A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Walk through the person </a:t>
            </a:r>
            <a:r>
              <a:rPr lang="en-US" dirty="0" err="1"/>
              <a:t>sql</a:t>
            </a:r>
            <a:r>
              <a:rPr lang="en-US" dirty="0"/>
              <a:t> without R at first</a:t>
            </a:r>
          </a:p>
          <a:p>
            <a:r>
              <a:rPr lang="en-US" dirty="0"/>
              <a:t>Highlight the logic from the github.io and show how it is implemented in the </a:t>
            </a:r>
            <a:r>
              <a:rPr lang="en-US" dirty="0" err="1"/>
              <a:t>sql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3EEB-C0A1-47ED-99AB-27E577036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83AAD-588D-48FE-9806-9EC41CF507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Note about how you can create any intermediate tables you need, you just need to end with the correct tables</a:t>
            </a:r>
          </a:p>
          <a:p>
            <a:r>
              <a:rPr lang="en-US" dirty="0"/>
              <a:t>This is especially important for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71DB9-6EE9-4DDB-82EA-9A98D4A9B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8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43" y="24438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4625</TotalTime>
  <Words>5400</Words>
  <Application>Microsoft Office PowerPoint</Application>
  <PresentationFormat>On-screen Show (4:3)</PresentationFormat>
  <Paragraphs>1075</Paragraphs>
  <Slides>93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Rabbit in a Hat</vt:lpstr>
      <vt:lpstr>Resources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Basic ETL</vt:lpstr>
      <vt:lpstr>ETL Implementation</vt:lpstr>
      <vt:lpstr>ETL Implementation</vt:lpstr>
      <vt:lpstr>PowerPoint Presentation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138</cp:revision>
  <dcterms:created xsi:type="dcterms:W3CDTF">2018-12-19T18:52:50Z</dcterms:created>
  <dcterms:modified xsi:type="dcterms:W3CDTF">2019-03-20T01:47:37Z</dcterms:modified>
</cp:coreProperties>
</file>